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60BB-1614-4614-AEDF-549AEE209422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CFAF-B1C0-42C6-9892-82994D045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60BB-1614-4614-AEDF-549AEE209422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CFAF-B1C0-42C6-9892-82994D045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60BB-1614-4614-AEDF-549AEE209422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CFAF-B1C0-42C6-9892-82994D045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60BB-1614-4614-AEDF-549AEE209422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CFAF-B1C0-42C6-9892-82994D045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60BB-1614-4614-AEDF-549AEE209422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CFAF-B1C0-42C6-9892-82994D045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60BB-1614-4614-AEDF-549AEE209422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CFAF-B1C0-42C6-9892-82994D045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60BB-1614-4614-AEDF-549AEE209422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CFAF-B1C0-42C6-9892-82994D045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60BB-1614-4614-AEDF-549AEE209422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CFAF-B1C0-42C6-9892-82994D045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60BB-1614-4614-AEDF-549AEE209422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CFAF-B1C0-42C6-9892-82994D045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60BB-1614-4614-AEDF-549AEE209422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CFAF-B1C0-42C6-9892-82994D045EC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60BB-1614-4614-AEDF-549AEE209422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FECFAF-B1C0-42C6-9892-82994D045EC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BFECFAF-B1C0-42C6-9892-82994D045EC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0860BB-1614-4614-AEDF-549AEE209422}" type="datetimeFigureOut">
              <a:rPr lang="en-US" smtClean="0"/>
              <a:t>8/22/2014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SLPS High School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Choice/Magnet School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510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McKinley Classical Leadership Academy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Features:</a:t>
            </a:r>
          </a:p>
          <a:p>
            <a:pPr lvl="1"/>
            <a:r>
              <a:rPr lang="en-US" dirty="0" smtClean="0"/>
              <a:t>Gifted and talented students</a:t>
            </a:r>
          </a:p>
          <a:p>
            <a:pPr lvl="1"/>
            <a:endParaRPr lang="en-US" dirty="0"/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Requirements: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Completed application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Copy of most recent report cards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Good standing discipline and behavioral record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Attendance history report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MAP scores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Documentation to verify gifted standing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Write and submit a brief essay: I am excited about McKinley CLA because…”</a:t>
            </a:r>
          </a:p>
        </p:txBody>
      </p:sp>
    </p:spTree>
    <p:extLst>
      <p:ext uri="{BB962C8B-B14F-4D97-AF65-F5344CB8AC3E}">
        <p14:creationId xmlns:p14="http://schemas.microsoft.com/office/powerpoint/2010/main" val="3172920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SLU Medical High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Features: </a:t>
            </a:r>
          </a:p>
          <a:p>
            <a:pPr lvl="1"/>
            <a:r>
              <a:rPr lang="en-US" dirty="0" smtClean="0"/>
              <a:t>Embrace high academic standards</a:t>
            </a:r>
          </a:p>
          <a:p>
            <a:pPr lvl="1"/>
            <a:r>
              <a:rPr lang="en-US" dirty="0" smtClean="0"/>
              <a:t>Common goal or careers in medicine and medical research</a:t>
            </a:r>
          </a:p>
          <a:p>
            <a:pPr lvl="1"/>
            <a:endParaRPr lang="en-US" dirty="0"/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Requirements: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Previous year’s report card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First grading period of current report card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Test record (MAP and other National Achievement Tests)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Excellent attendance record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Two letters of recommendation (current teacher, counselor, or administrator)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Admission exam and entrance essay</a:t>
            </a:r>
          </a:p>
          <a:p>
            <a:pPr lvl="2">
              <a:buFont typeface="Wingdings" pitchFamily="2" charset="2"/>
              <a:buChar char="q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7158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Carnahan High School of the Future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Features:</a:t>
            </a:r>
          </a:p>
          <a:p>
            <a:pPr lvl="1"/>
            <a:r>
              <a:rPr lang="en-US" dirty="0" smtClean="0"/>
              <a:t>Digital literacy, Mac Lab, Intelligence Classrooms, Pathways Engineering Program</a:t>
            </a:r>
          </a:p>
          <a:p>
            <a:pPr marL="411480" lvl="1" indent="0">
              <a:buNone/>
            </a:pPr>
            <a:endParaRPr lang="en-US" dirty="0" smtClean="0"/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Requirements: 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250 word (minimum) essay expressing the students interest in attending Carnahan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2 personal letters of recommendation from  (1) current teacher or principal and (2) a community member who knows the student well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Previous year’s report card: Minimum GPA of 2.5 and NO behavior problems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Personal interview with the student 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Attendance must be 95% and above</a:t>
            </a:r>
          </a:p>
          <a:p>
            <a:pPr lvl="1"/>
            <a:endParaRPr lang="en-US" dirty="0"/>
          </a:p>
          <a:p>
            <a:pPr marL="41148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5146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Clyde C Miller Career Academy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  <a:p>
            <a:pPr lvl="1"/>
            <a:r>
              <a:rPr lang="en-US" dirty="0" smtClean="0"/>
              <a:t>Career and technical education focus around 11 technical pathways: bio-technology, construction management, electronics; healthcare, computer networking, data base management; manufacturing; hospitality, culinary, multi-media, and business administration</a:t>
            </a:r>
          </a:p>
          <a:p>
            <a:pPr lvl="1"/>
            <a:endParaRPr lang="en-US" dirty="0"/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	Requirements: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Adherence to uniform policy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Previous year’s report card with 2.5 GPA (minimum)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Copy of discipline record: good standing in citizenship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High attendance percentage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Interview and essay writing</a:t>
            </a:r>
          </a:p>
        </p:txBody>
      </p:sp>
    </p:spTree>
    <p:extLst>
      <p:ext uri="{BB962C8B-B14F-4D97-AF65-F5344CB8AC3E}">
        <p14:creationId xmlns:p14="http://schemas.microsoft.com/office/powerpoint/2010/main" val="381881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Northwest Academy of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Features:</a:t>
            </a:r>
          </a:p>
          <a:p>
            <a:pPr lvl="1"/>
            <a:r>
              <a:rPr lang="en-US" dirty="0" smtClean="0"/>
              <a:t>Preparing students in fields of law and law enforcement including careers as lawyers, judges, police officers, crime scene investigators, and  FBI agents</a:t>
            </a:r>
          </a:p>
          <a:p>
            <a:pPr lvl="1"/>
            <a:endParaRPr lang="en-US" dirty="0"/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Requirements: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200 –word (minimum) essay expressing the students interest in attending Northwest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Previous years report card; minimum of 2.5 GPA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Personal interview with student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Copy of Discipline record; good standing in citizenship </a:t>
            </a:r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808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Gateway STEM High School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Features:</a:t>
            </a:r>
          </a:p>
          <a:p>
            <a:pPr lvl="1"/>
            <a:r>
              <a:rPr lang="en-US" dirty="0" smtClean="0"/>
              <a:t>Emphasis on mathematics and science with preparation in highly technical fields</a:t>
            </a:r>
          </a:p>
          <a:p>
            <a:pPr lvl="1"/>
            <a:r>
              <a:rPr lang="en-US" dirty="0" smtClean="0"/>
              <a:t>Accelerated and advanced placement courses</a:t>
            </a:r>
          </a:p>
          <a:p>
            <a:pPr lvl="1"/>
            <a:endParaRPr lang="en-US" dirty="0"/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Requirements: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Expectation to attending college after graduation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Successful completion of an essay reflecting the students view of the mission of Gateway STEM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Official recommendation checklist form for high school, submitted by two of the following: teacher, principal, or designated administrator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Student transcripts/report cards reflecting success in math and science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Student interview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Good discipline records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Commitment to parental involvement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936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Central Visual &amp; Performing Arts (CVPA)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Features:</a:t>
            </a:r>
          </a:p>
          <a:p>
            <a:pPr lvl="1"/>
            <a:r>
              <a:rPr lang="en-US" dirty="0" smtClean="0"/>
              <a:t>Performing arts high school</a:t>
            </a:r>
          </a:p>
          <a:p>
            <a:pPr lvl="1"/>
            <a:endParaRPr lang="en-US" dirty="0"/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Requirements: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Previous years report card with a minimum cumulative GPA of 2.5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Attendance record with a minimum of 90%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Discipline record with good standing (no OSS)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Two letters of recommendation from (1) an administrator and (2) art teacher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Audition dates will be scheduled upon receipt of all required documents.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939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Cleveland NJROTC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Features:</a:t>
            </a:r>
          </a:p>
          <a:p>
            <a:pPr lvl="1"/>
            <a:r>
              <a:rPr lang="en-US" dirty="0" smtClean="0"/>
              <a:t>Full-fledged military school</a:t>
            </a:r>
          </a:p>
          <a:p>
            <a:pPr lvl="1"/>
            <a:endParaRPr lang="en-US" dirty="0"/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Requirements: 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2.5 minimum GPA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C or better in math and communication arts for entire year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5 paragraph essay “Why I want to be a cadet at Cleveland Naval Junior Academy”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Good attendance record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NO significant discipline history</a:t>
            </a:r>
          </a:p>
          <a:p>
            <a:pPr lvl="2">
              <a:buFont typeface="Wingdings" pitchFamily="2" charset="2"/>
              <a:buChar char="q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9368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Metro Academic &amp; Classical High School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Features: </a:t>
            </a:r>
          </a:p>
          <a:p>
            <a:pPr lvl="1"/>
            <a:r>
              <a:rPr lang="en-US" dirty="0" smtClean="0"/>
              <a:t>Service to community and technology oriented</a:t>
            </a:r>
          </a:p>
          <a:p>
            <a:pPr lvl="1"/>
            <a:endParaRPr lang="en-US" dirty="0"/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Requirements: 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Must have an evaluation of excellent or good on each item on the Official Recommendation Checklist Form for high school</a:t>
            </a:r>
            <a:r>
              <a:rPr lang="en-US" dirty="0"/>
              <a:t> </a:t>
            </a:r>
            <a:r>
              <a:rPr lang="en-US" dirty="0" smtClean="0"/>
              <a:t>– submitted by two of the following: teacher, counselor, or administrator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Must score at or above the Third Achievement Level (Proficient or Advanced) on all current MAP tests. 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Excellent attendance record  (less than 5 days per semester)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Must have a C or better in all classes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Applicants must have completed  and passed (with a 70% or better) one year of Algebra </a:t>
            </a:r>
          </a:p>
          <a:p>
            <a:pPr lvl="2">
              <a:buFont typeface="Wingdings" pitchFamily="2" charset="2"/>
              <a:buChar char="q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5961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Soldan</a:t>
            </a:r>
            <a:r>
              <a:rPr lang="en-US" dirty="0" smtClean="0"/>
              <a:t> International Studies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Features:</a:t>
            </a:r>
          </a:p>
          <a:p>
            <a:pPr lvl="1"/>
            <a:r>
              <a:rPr lang="en-US" dirty="0" smtClean="0"/>
              <a:t>Prepares students for careers in the medical field, biomedical sciences, crime scene investigation, information technology, computer science, business, management, law, and leadership</a:t>
            </a:r>
          </a:p>
          <a:p>
            <a:pPr lvl="1"/>
            <a:r>
              <a:rPr lang="en-US" dirty="0" smtClean="0"/>
              <a:t>Advanced placement courses</a:t>
            </a:r>
          </a:p>
          <a:p>
            <a:pPr lvl="1"/>
            <a:r>
              <a:rPr lang="en-US" dirty="0" smtClean="0"/>
              <a:t>Project Lead the Way with Wash U. </a:t>
            </a:r>
          </a:p>
          <a:p>
            <a:pPr lvl="1"/>
            <a:endParaRPr lang="en-US" dirty="0"/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	Requirements: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2.5 GPA or better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93% or higher attendance</a:t>
            </a:r>
          </a:p>
          <a:p>
            <a:pPr lvl="2">
              <a:buFont typeface="Wingdings" pitchFamily="2" charset="2"/>
              <a:buChar char="q"/>
            </a:pPr>
            <a:r>
              <a:rPr lang="en-US" dirty="0" smtClean="0"/>
              <a:t>Good citizenship</a:t>
            </a:r>
          </a:p>
        </p:txBody>
      </p:sp>
    </p:spTree>
    <p:extLst>
      <p:ext uri="{BB962C8B-B14F-4D97-AF65-F5344CB8AC3E}">
        <p14:creationId xmlns:p14="http://schemas.microsoft.com/office/powerpoint/2010/main" val="6672037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39</TotalTime>
  <Words>677</Words>
  <Application>Microsoft Office PowerPoint</Application>
  <PresentationFormat>On-screen Show (4:3)</PresentationFormat>
  <Paragraphs>108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SLPS High School Overview</vt:lpstr>
      <vt:lpstr>Carnahan High School of the Future</vt:lpstr>
      <vt:lpstr>Clyde C Miller Career Academy</vt:lpstr>
      <vt:lpstr>Northwest Academy of Law</vt:lpstr>
      <vt:lpstr>Gateway STEM High School </vt:lpstr>
      <vt:lpstr>Central Visual &amp; Performing Arts (CVPA)</vt:lpstr>
      <vt:lpstr>Cleveland NJROTC</vt:lpstr>
      <vt:lpstr>Metro Academic &amp; Classical High School </vt:lpstr>
      <vt:lpstr>Soldan International Studies </vt:lpstr>
      <vt:lpstr>McKinley Classical Leadership Academy</vt:lpstr>
      <vt:lpstr>SLU Medical High School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SLPS High School Overview</dc:title>
  <dc:creator>Kendra</dc:creator>
  <cp:lastModifiedBy>Kendra Herman</cp:lastModifiedBy>
  <cp:revision>6</cp:revision>
  <dcterms:created xsi:type="dcterms:W3CDTF">2013-08-20T23:15:18Z</dcterms:created>
  <dcterms:modified xsi:type="dcterms:W3CDTF">2014-08-22T16:06:34Z</dcterms:modified>
</cp:coreProperties>
</file>